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  <p:sldId id="284" r:id="rId4"/>
    <p:sldId id="278" r:id="rId5"/>
    <p:sldId id="281" r:id="rId6"/>
    <p:sldId id="285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95F5E-B87B-47F5-ACD6-D0C3F49F8CD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9C2F41-D1C2-4A51-87E4-23D80C5D80FB}">
      <dgm:prSet phldrT="[Text]"/>
      <dgm:spPr/>
      <dgm:t>
        <a:bodyPr/>
        <a:lstStyle/>
        <a:p>
          <a:r>
            <a:rPr lang="en-US" dirty="0"/>
            <a:t>Join</a:t>
          </a:r>
        </a:p>
      </dgm:t>
    </dgm:pt>
    <dgm:pt modelId="{9734103F-DF71-48AD-94BC-5631CEC08580}" type="parTrans" cxnId="{113AF8CF-DCFA-4E85-97EA-8296D1C9F48E}">
      <dgm:prSet/>
      <dgm:spPr/>
      <dgm:t>
        <a:bodyPr/>
        <a:lstStyle/>
        <a:p>
          <a:endParaRPr lang="en-US"/>
        </a:p>
      </dgm:t>
    </dgm:pt>
    <dgm:pt modelId="{B0F32603-5D0E-4312-BBEA-18A88158EC0A}" type="sibTrans" cxnId="{113AF8CF-DCFA-4E85-97EA-8296D1C9F48E}">
      <dgm:prSet/>
      <dgm:spPr/>
      <dgm:t>
        <a:bodyPr/>
        <a:lstStyle/>
        <a:p>
          <a:endParaRPr lang="en-US"/>
        </a:p>
      </dgm:t>
    </dgm:pt>
    <dgm:pt modelId="{3733F4C1-96EA-408B-A29F-07F8490762BF}" type="asst">
      <dgm:prSet phldrT="[Text]"/>
      <dgm:spPr/>
      <dgm:t>
        <a:bodyPr/>
        <a:lstStyle/>
        <a:p>
          <a:r>
            <a:rPr lang="en-US" dirty="0"/>
            <a:t>Inner</a:t>
          </a:r>
        </a:p>
      </dgm:t>
    </dgm:pt>
    <dgm:pt modelId="{5CA889B2-0DB4-4D60-82B0-5FB8A2D809A1}" type="parTrans" cxnId="{3612D07F-6896-42A4-9228-6E1E7EA96EA5}">
      <dgm:prSet/>
      <dgm:spPr/>
      <dgm:t>
        <a:bodyPr/>
        <a:lstStyle/>
        <a:p>
          <a:endParaRPr lang="en-US"/>
        </a:p>
      </dgm:t>
    </dgm:pt>
    <dgm:pt modelId="{C31E08EE-ED83-4AE7-9A4F-4A65C0B386AD}" type="sibTrans" cxnId="{3612D07F-6896-42A4-9228-6E1E7EA96EA5}">
      <dgm:prSet/>
      <dgm:spPr/>
      <dgm:t>
        <a:bodyPr/>
        <a:lstStyle/>
        <a:p>
          <a:endParaRPr lang="en-US"/>
        </a:p>
      </dgm:t>
    </dgm:pt>
    <dgm:pt modelId="{08AACC45-18E4-4E7D-A209-6064862348AA}">
      <dgm:prSet phldrT="[Text]"/>
      <dgm:spPr/>
      <dgm:t>
        <a:bodyPr/>
        <a:lstStyle/>
        <a:p>
          <a:r>
            <a:rPr lang="en-US" dirty="0"/>
            <a:t>Outer</a:t>
          </a:r>
        </a:p>
      </dgm:t>
    </dgm:pt>
    <dgm:pt modelId="{565CA765-5919-4B85-812A-DB684A8F3F01}" type="parTrans" cxnId="{DCAE1F5A-C520-4488-88C2-E858F9C7A1DE}">
      <dgm:prSet/>
      <dgm:spPr/>
      <dgm:t>
        <a:bodyPr/>
        <a:lstStyle/>
        <a:p>
          <a:endParaRPr lang="en-US"/>
        </a:p>
      </dgm:t>
    </dgm:pt>
    <dgm:pt modelId="{E074890C-B83C-4500-9979-E929FCDE4870}" type="sibTrans" cxnId="{DCAE1F5A-C520-4488-88C2-E858F9C7A1DE}">
      <dgm:prSet/>
      <dgm:spPr/>
      <dgm:t>
        <a:bodyPr/>
        <a:lstStyle/>
        <a:p>
          <a:endParaRPr lang="en-US"/>
        </a:p>
      </dgm:t>
    </dgm:pt>
    <dgm:pt modelId="{E9440DC9-5D47-41E7-B14B-81439B987CDB}">
      <dgm:prSet phldrT="[Text]"/>
      <dgm:spPr/>
      <dgm:t>
        <a:bodyPr/>
        <a:lstStyle/>
        <a:p>
          <a:r>
            <a:rPr lang="en-US" dirty="0"/>
            <a:t>Left</a:t>
          </a:r>
        </a:p>
      </dgm:t>
    </dgm:pt>
    <dgm:pt modelId="{EED3F9F4-347D-4385-9FE6-5DB8E0E91E50}" type="parTrans" cxnId="{4D013900-EA5C-4696-96B9-ACDFE0D3A4E2}">
      <dgm:prSet/>
      <dgm:spPr/>
      <dgm:t>
        <a:bodyPr/>
        <a:lstStyle/>
        <a:p>
          <a:endParaRPr lang="en-US"/>
        </a:p>
      </dgm:t>
    </dgm:pt>
    <dgm:pt modelId="{0846AF3F-ECE8-41E3-B4A0-E24A99870374}" type="sibTrans" cxnId="{4D013900-EA5C-4696-96B9-ACDFE0D3A4E2}">
      <dgm:prSet/>
      <dgm:spPr/>
      <dgm:t>
        <a:bodyPr/>
        <a:lstStyle/>
        <a:p>
          <a:endParaRPr lang="en-US"/>
        </a:p>
      </dgm:t>
    </dgm:pt>
    <dgm:pt modelId="{63F549A2-DD78-490B-A000-AABF3AE000B8}">
      <dgm:prSet phldrT="[Text]"/>
      <dgm:spPr/>
      <dgm:t>
        <a:bodyPr/>
        <a:lstStyle/>
        <a:p>
          <a:r>
            <a:rPr lang="en-US" dirty="0"/>
            <a:t>Cross</a:t>
          </a:r>
        </a:p>
      </dgm:t>
    </dgm:pt>
    <dgm:pt modelId="{E4AD9A54-9A5B-4A0A-96EF-9CCA4D8F624A}" type="parTrans" cxnId="{BCEA05F6-5C44-4BC5-8FAE-13E5919193CA}">
      <dgm:prSet/>
      <dgm:spPr/>
      <dgm:t>
        <a:bodyPr/>
        <a:lstStyle/>
        <a:p>
          <a:endParaRPr lang="en-US"/>
        </a:p>
      </dgm:t>
    </dgm:pt>
    <dgm:pt modelId="{C57623CB-B9F5-42C4-83DD-A97BA258183E}" type="sibTrans" cxnId="{BCEA05F6-5C44-4BC5-8FAE-13E5919193CA}">
      <dgm:prSet/>
      <dgm:spPr/>
      <dgm:t>
        <a:bodyPr/>
        <a:lstStyle/>
        <a:p>
          <a:endParaRPr lang="en-US"/>
        </a:p>
      </dgm:t>
    </dgm:pt>
    <dgm:pt modelId="{672F9C7A-51D1-4BFB-B356-55309F0B49D1}">
      <dgm:prSet phldrT="[Text]"/>
      <dgm:spPr/>
      <dgm:t>
        <a:bodyPr/>
        <a:lstStyle/>
        <a:p>
          <a:r>
            <a:rPr lang="en-US" dirty="0"/>
            <a:t>Right</a:t>
          </a:r>
        </a:p>
      </dgm:t>
    </dgm:pt>
    <dgm:pt modelId="{8A71ED41-5CBF-4141-88EC-C47FB8860A70}" type="parTrans" cxnId="{92CF6C46-0DEC-45AB-9DE1-783CA8197D9F}">
      <dgm:prSet/>
      <dgm:spPr/>
      <dgm:t>
        <a:bodyPr/>
        <a:lstStyle/>
        <a:p>
          <a:endParaRPr lang="en-US"/>
        </a:p>
      </dgm:t>
    </dgm:pt>
    <dgm:pt modelId="{034AEE09-582C-419A-9ADE-245F3CF4BF90}" type="sibTrans" cxnId="{92CF6C46-0DEC-45AB-9DE1-783CA8197D9F}">
      <dgm:prSet/>
      <dgm:spPr/>
      <dgm:t>
        <a:bodyPr/>
        <a:lstStyle/>
        <a:p>
          <a:endParaRPr lang="en-US"/>
        </a:p>
      </dgm:t>
    </dgm:pt>
    <dgm:pt modelId="{D02237B5-F29B-48F5-A087-B39F9A66826F}">
      <dgm:prSet phldrT="[Text]"/>
      <dgm:spPr/>
      <dgm:t>
        <a:bodyPr/>
        <a:lstStyle/>
        <a:p>
          <a:r>
            <a:rPr lang="en-US" dirty="0"/>
            <a:t>Full</a:t>
          </a:r>
        </a:p>
      </dgm:t>
    </dgm:pt>
    <dgm:pt modelId="{368A0B6B-C679-49ED-B78F-8C559A3AE009}" type="parTrans" cxnId="{3E599C7A-9865-4F09-A77A-69D4EB6D997F}">
      <dgm:prSet/>
      <dgm:spPr/>
      <dgm:t>
        <a:bodyPr/>
        <a:lstStyle/>
        <a:p>
          <a:endParaRPr lang="en-US"/>
        </a:p>
      </dgm:t>
    </dgm:pt>
    <dgm:pt modelId="{F49580D9-79A5-4F21-A93D-8B17528471EA}" type="sibTrans" cxnId="{3E599C7A-9865-4F09-A77A-69D4EB6D997F}">
      <dgm:prSet/>
      <dgm:spPr/>
      <dgm:t>
        <a:bodyPr/>
        <a:lstStyle/>
        <a:p>
          <a:endParaRPr lang="en-US"/>
        </a:p>
      </dgm:t>
    </dgm:pt>
    <dgm:pt modelId="{14AB495E-E967-4CCB-8D1E-ECA60E1D8E85}" type="pres">
      <dgm:prSet presAssocID="{40195F5E-B87B-47F5-ACD6-D0C3F49F8C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933D87A-5728-417D-A794-0B5C3477E3A9}" type="pres">
      <dgm:prSet presAssocID="{FA9C2F41-D1C2-4A51-87E4-23D80C5D80FB}" presName="hierRoot1" presStyleCnt="0">
        <dgm:presLayoutVars>
          <dgm:hierBranch val="init"/>
        </dgm:presLayoutVars>
      </dgm:prSet>
      <dgm:spPr/>
    </dgm:pt>
    <dgm:pt modelId="{BE9DABD2-EFAB-4701-A375-17E76D7629E5}" type="pres">
      <dgm:prSet presAssocID="{FA9C2F41-D1C2-4A51-87E4-23D80C5D80FB}" presName="rootComposite1" presStyleCnt="0"/>
      <dgm:spPr/>
    </dgm:pt>
    <dgm:pt modelId="{44169D73-BD6E-41C2-A0CE-040FB456F62F}" type="pres">
      <dgm:prSet presAssocID="{FA9C2F41-D1C2-4A51-87E4-23D80C5D80FB}" presName="rootText1" presStyleLbl="node0" presStyleIdx="0" presStyleCnt="1">
        <dgm:presLayoutVars>
          <dgm:chPref val="3"/>
        </dgm:presLayoutVars>
      </dgm:prSet>
      <dgm:spPr/>
    </dgm:pt>
    <dgm:pt modelId="{DDBBF09B-4D3B-4650-8578-3EA6D5C5DFA5}" type="pres">
      <dgm:prSet presAssocID="{FA9C2F41-D1C2-4A51-87E4-23D80C5D80FB}" presName="rootConnector1" presStyleLbl="node1" presStyleIdx="0" presStyleCnt="0"/>
      <dgm:spPr/>
    </dgm:pt>
    <dgm:pt modelId="{1712C5C5-EAEF-493F-BAE2-4F1933256004}" type="pres">
      <dgm:prSet presAssocID="{FA9C2F41-D1C2-4A51-87E4-23D80C5D80FB}" presName="hierChild2" presStyleCnt="0"/>
      <dgm:spPr/>
    </dgm:pt>
    <dgm:pt modelId="{B4D94BEA-0B93-4F34-A10C-6447D7604B1A}" type="pres">
      <dgm:prSet presAssocID="{565CA765-5919-4B85-812A-DB684A8F3F01}" presName="Name37" presStyleLbl="parChTrans1D2" presStyleIdx="0" presStyleCnt="3"/>
      <dgm:spPr/>
    </dgm:pt>
    <dgm:pt modelId="{6F754E1D-3BB9-4835-8A29-79F436491034}" type="pres">
      <dgm:prSet presAssocID="{08AACC45-18E4-4E7D-A209-6064862348AA}" presName="hierRoot2" presStyleCnt="0">
        <dgm:presLayoutVars>
          <dgm:hierBranch val="init"/>
        </dgm:presLayoutVars>
      </dgm:prSet>
      <dgm:spPr/>
    </dgm:pt>
    <dgm:pt modelId="{C38EE742-5F8F-4B05-8F6D-9F33D6FD6FEC}" type="pres">
      <dgm:prSet presAssocID="{08AACC45-18E4-4E7D-A209-6064862348AA}" presName="rootComposite" presStyleCnt="0"/>
      <dgm:spPr/>
    </dgm:pt>
    <dgm:pt modelId="{A8F5EC79-C981-4BAA-88C2-D84DAB5FD7B9}" type="pres">
      <dgm:prSet presAssocID="{08AACC45-18E4-4E7D-A209-6064862348AA}" presName="rootText" presStyleLbl="node2" presStyleIdx="0" presStyleCnt="2">
        <dgm:presLayoutVars>
          <dgm:chPref val="3"/>
        </dgm:presLayoutVars>
      </dgm:prSet>
      <dgm:spPr/>
    </dgm:pt>
    <dgm:pt modelId="{652CEB05-275A-4673-B058-10EF27A2D305}" type="pres">
      <dgm:prSet presAssocID="{08AACC45-18E4-4E7D-A209-6064862348AA}" presName="rootConnector" presStyleLbl="node2" presStyleIdx="0" presStyleCnt="2"/>
      <dgm:spPr/>
    </dgm:pt>
    <dgm:pt modelId="{962C2F1B-4F27-4ED2-9B1B-DC4A92B9FC38}" type="pres">
      <dgm:prSet presAssocID="{08AACC45-18E4-4E7D-A209-6064862348AA}" presName="hierChild4" presStyleCnt="0"/>
      <dgm:spPr/>
    </dgm:pt>
    <dgm:pt modelId="{8496E966-2F56-444D-9D21-11600DBB916B}" type="pres">
      <dgm:prSet presAssocID="{EED3F9F4-347D-4385-9FE6-5DB8E0E91E50}" presName="Name37" presStyleLbl="parChTrans1D3" presStyleIdx="0" presStyleCnt="3"/>
      <dgm:spPr/>
    </dgm:pt>
    <dgm:pt modelId="{1658C1CD-DF85-430D-86C4-0492869AE42E}" type="pres">
      <dgm:prSet presAssocID="{E9440DC9-5D47-41E7-B14B-81439B987CDB}" presName="hierRoot2" presStyleCnt="0">
        <dgm:presLayoutVars>
          <dgm:hierBranch val="init"/>
        </dgm:presLayoutVars>
      </dgm:prSet>
      <dgm:spPr/>
    </dgm:pt>
    <dgm:pt modelId="{A7EE78B2-F253-4D8E-A56F-368264BA005E}" type="pres">
      <dgm:prSet presAssocID="{E9440DC9-5D47-41E7-B14B-81439B987CDB}" presName="rootComposite" presStyleCnt="0"/>
      <dgm:spPr/>
    </dgm:pt>
    <dgm:pt modelId="{4960FE9C-C4E0-4E22-984A-8B2C67CA6246}" type="pres">
      <dgm:prSet presAssocID="{E9440DC9-5D47-41E7-B14B-81439B987CDB}" presName="rootText" presStyleLbl="node3" presStyleIdx="0" presStyleCnt="3">
        <dgm:presLayoutVars>
          <dgm:chPref val="3"/>
        </dgm:presLayoutVars>
      </dgm:prSet>
      <dgm:spPr/>
    </dgm:pt>
    <dgm:pt modelId="{2197159D-954D-48E2-A613-41848002E8D1}" type="pres">
      <dgm:prSet presAssocID="{E9440DC9-5D47-41E7-B14B-81439B987CDB}" presName="rootConnector" presStyleLbl="node3" presStyleIdx="0" presStyleCnt="3"/>
      <dgm:spPr/>
    </dgm:pt>
    <dgm:pt modelId="{9F9F0C0D-6728-47DE-8B1A-E6B8EBFD786D}" type="pres">
      <dgm:prSet presAssocID="{E9440DC9-5D47-41E7-B14B-81439B987CDB}" presName="hierChild4" presStyleCnt="0"/>
      <dgm:spPr/>
    </dgm:pt>
    <dgm:pt modelId="{AD7F4F50-FAAA-40FF-A8E1-BFD122D6A2F0}" type="pres">
      <dgm:prSet presAssocID="{E9440DC9-5D47-41E7-B14B-81439B987CDB}" presName="hierChild5" presStyleCnt="0"/>
      <dgm:spPr/>
    </dgm:pt>
    <dgm:pt modelId="{4C03CCBF-72B7-4A6D-B7E3-A4706F2946D2}" type="pres">
      <dgm:prSet presAssocID="{8A71ED41-5CBF-4141-88EC-C47FB8860A70}" presName="Name37" presStyleLbl="parChTrans1D3" presStyleIdx="1" presStyleCnt="3"/>
      <dgm:spPr/>
    </dgm:pt>
    <dgm:pt modelId="{A4726275-10FE-4605-A6F3-A34C2DDEBECF}" type="pres">
      <dgm:prSet presAssocID="{672F9C7A-51D1-4BFB-B356-55309F0B49D1}" presName="hierRoot2" presStyleCnt="0">
        <dgm:presLayoutVars>
          <dgm:hierBranch val="init"/>
        </dgm:presLayoutVars>
      </dgm:prSet>
      <dgm:spPr/>
    </dgm:pt>
    <dgm:pt modelId="{0CDEE347-AB8C-4E42-AE47-B97549BEDF8F}" type="pres">
      <dgm:prSet presAssocID="{672F9C7A-51D1-4BFB-B356-55309F0B49D1}" presName="rootComposite" presStyleCnt="0"/>
      <dgm:spPr/>
    </dgm:pt>
    <dgm:pt modelId="{6BF56CAB-7341-44DC-AEEA-720FA110AE03}" type="pres">
      <dgm:prSet presAssocID="{672F9C7A-51D1-4BFB-B356-55309F0B49D1}" presName="rootText" presStyleLbl="node3" presStyleIdx="1" presStyleCnt="3">
        <dgm:presLayoutVars>
          <dgm:chPref val="3"/>
        </dgm:presLayoutVars>
      </dgm:prSet>
      <dgm:spPr/>
    </dgm:pt>
    <dgm:pt modelId="{5C1D8B64-ACA0-41B8-B781-F101F45A0C5A}" type="pres">
      <dgm:prSet presAssocID="{672F9C7A-51D1-4BFB-B356-55309F0B49D1}" presName="rootConnector" presStyleLbl="node3" presStyleIdx="1" presStyleCnt="3"/>
      <dgm:spPr/>
    </dgm:pt>
    <dgm:pt modelId="{3AB87163-5411-4610-AE86-5A48EF582AB0}" type="pres">
      <dgm:prSet presAssocID="{672F9C7A-51D1-4BFB-B356-55309F0B49D1}" presName="hierChild4" presStyleCnt="0"/>
      <dgm:spPr/>
    </dgm:pt>
    <dgm:pt modelId="{9883A92A-BEF0-4675-A9C9-8856839921ED}" type="pres">
      <dgm:prSet presAssocID="{672F9C7A-51D1-4BFB-B356-55309F0B49D1}" presName="hierChild5" presStyleCnt="0"/>
      <dgm:spPr/>
    </dgm:pt>
    <dgm:pt modelId="{3BCD5E20-6B8A-409E-AD8B-FDF52D0851D2}" type="pres">
      <dgm:prSet presAssocID="{368A0B6B-C679-49ED-B78F-8C559A3AE009}" presName="Name37" presStyleLbl="parChTrans1D3" presStyleIdx="2" presStyleCnt="3"/>
      <dgm:spPr/>
    </dgm:pt>
    <dgm:pt modelId="{5E68892E-FBDB-40D4-B5BB-13D1C5D23581}" type="pres">
      <dgm:prSet presAssocID="{D02237B5-F29B-48F5-A087-B39F9A66826F}" presName="hierRoot2" presStyleCnt="0">
        <dgm:presLayoutVars>
          <dgm:hierBranch val="init"/>
        </dgm:presLayoutVars>
      </dgm:prSet>
      <dgm:spPr/>
    </dgm:pt>
    <dgm:pt modelId="{7A5FE521-04E2-4562-A1D4-5D7D0F4F2745}" type="pres">
      <dgm:prSet presAssocID="{D02237B5-F29B-48F5-A087-B39F9A66826F}" presName="rootComposite" presStyleCnt="0"/>
      <dgm:spPr/>
    </dgm:pt>
    <dgm:pt modelId="{D9CD6A29-E667-4DE2-81CC-6531BAA0E34A}" type="pres">
      <dgm:prSet presAssocID="{D02237B5-F29B-48F5-A087-B39F9A66826F}" presName="rootText" presStyleLbl="node3" presStyleIdx="2" presStyleCnt="3">
        <dgm:presLayoutVars>
          <dgm:chPref val="3"/>
        </dgm:presLayoutVars>
      </dgm:prSet>
      <dgm:spPr/>
    </dgm:pt>
    <dgm:pt modelId="{F87EA9D7-E75D-4B3E-AC0E-A3AA9FB18D55}" type="pres">
      <dgm:prSet presAssocID="{D02237B5-F29B-48F5-A087-B39F9A66826F}" presName="rootConnector" presStyleLbl="node3" presStyleIdx="2" presStyleCnt="3"/>
      <dgm:spPr/>
    </dgm:pt>
    <dgm:pt modelId="{FC2634F8-4718-4C72-9452-081A64B46379}" type="pres">
      <dgm:prSet presAssocID="{D02237B5-F29B-48F5-A087-B39F9A66826F}" presName="hierChild4" presStyleCnt="0"/>
      <dgm:spPr/>
    </dgm:pt>
    <dgm:pt modelId="{B359EB67-EA5A-45D8-97AA-AEA174C79F45}" type="pres">
      <dgm:prSet presAssocID="{D02237B5-F29B-48F5-A087-B39F9A66826F}" presName="hierChild5" presStyleCnt="0"/>
      <dgm:spPr/>
    </dgm:pt>
    <dgm:pt modelId="{FB874B7C-72A7-43C4-BD98-03E6F8C22A03}" type="pres">
      <dgm:prSet presAssocID="{08AACC45-18E4-4E7D-A209-6064862348AA}" presName="hierChild5" presStyleCnt="0"/>
      <dgm:spPr/>
    </dgm:pt>
    <dgm:pt modelId="{1D416DC1-665B-4F68-BA30-C67FD9791106}" type="pres">
      <dgm:prSet presAssocID="{E4AD9A54-9A5B-4A0A-96EF-9CCA4D8F624A}" presName="Name37" presStyleLbl="parChTrans1D2" presStyleIdx="1" presStyleCnt="3"/>
      <dgm:spPr/>
    </dgm:pt>
    <dgm:pt modelId="{DD2CBB4C-CB1B-46AB-A154-BB1B8AFBBB52}" type="pres">
      <dgm:prSet presAssocID="{63F549A2-DD78-490B-A000-AABF3AE000B8}" presName="hierRoot2" presStyleCnt="0">
        <dgm:presLayoutVars>
          <dgm:hierBranch val="init"/>
        </dgm:presLayoutVars>
      </dgm:prSet>
      <dgm:spPr/>
    </dgm:pt>
    <dgm:pt modelId="{0D503AFE-EE79-49A3-ACDF-15103C273B2B}" type="pres">
      <dgm:prSet presAssocID="{63F549A2-DD78-490B-A000-AABF3AE000B8}" presName="rootComposite" presStyleCnt="0"/>
      <dgm:spPr/>
    </dgm:pt>
    <dgm:pt modelId="{A19A9689-C141-4584-9361-5441BD3D1AAB}" type="pres">
      <dgm:prSet presAssocID="{63F549A2-DD78-490B-A000-AABF3AE000B8}" presName="rootText" presStyleLbl="node2" presStyleIdx="1" presStyleCnt="2">
        <dgm:presLayoutVars>
          <dgm:chPref val="3"/>
        </dgm:presLayoutVars>
      </dgm:prSet>
      <dgm:spPr/>
    </dgm:pt>
    <dgm:pt modelId="{C2C125A1-FE79-4470-A7C0-8F97F3DAB97A}" type="pres">
      <dgm:prSet presAssocID="{63F549A2-DD78-490B-A000-AABF3AE000B8}" presName="rootConnector" presStyleLbl="node2" presStyleIdx="1" presStyleCnt="2"/>
      <dgm:spPr/>
    </dgm:pt>
    <dgm:pt modelId="{B8E0156F-CC0F-4E24-BC41-8AC3DFAC56A7}" type="pres">
      <dgm:prSet presAssocID="{63F549A2-DD78-490B-A000-AABF3AE000B8}" presName="hierChild4" presStyleCnt="0"/>
      <dgm:spPr/>
    </dgm:pt>
    <dgm:pt modelId="{5179B504-5DA1-426F-B4B4-BFC2547DEDFF}" type="pres">
      <dgm:prSet presAssocID="{63F549A2-DD78-490B-A000-AABF3AE000B8}" presName="hierChild5" presStyleCnt="0"/>
      <dgm:spPr/>
    </dgm:pt>
    <dgm:pt modelId="{704AA112-2F90-4ADA-BD54-1924B87726F2}" type="pres">
      <dgm:prSet presAssocID="{FA9C2F41-D1C2-4A51-87E4-23D80C5D80FB}" presName="hierChild3" presStyleCnt="0"/>
      <dgm:spPr/>
    </dgm:pt>
    <dgm:pt modelId="{8CD4FA52-6039-42C5-B2A4-D72CF750CBBC}" type="pres">
      <dgm:prSet presAssocID="{5CA889B2-0DB4-4D60-82B0-5FB8A2D809A1}" presName="Name111" presStyleLbl="parChTrans1D2" presStyleIdx="2" presStyleCnt="3"/>
      <dgm:spPr/>
    </dgm:pt>
    <dgm:pt modelId="{9030C1E5-1BA7-4040-907E-1C215D732632}" type="pres">
      <dgm:prSet presAssocID="{3733F4C1-96EA-408B-A29F-07F8490762BF}" presName="hierRoot3" presStyleCnt="0">
        <dgm:presLayoutVars>
          <dgm:hierBranch val="init"/>
        </dgm:presLayoutVars>
      </dgm:prSet>
      <dgm:spPr/>
    </dgm:pt>
    <dgm:pt modelId="{763BD6D1-47E7-400F-987C-4FF2C40B51A6}" type="pres">
      <dgm:prSet presAssocID="{3733F4C1-96EA-408B-A29F-07F8490762BF}" presName="rootComposite3" presStyleCnt="0"/>
      <dgm:spPr/>
    </dgm:pt>
    <dgm:pt modelId="{75C1C9C9-C0CC-4D5C-8F1E-7B50AA2134AA}" type="pres">
      <dgm:prSet presAssocID="{3733F4C1-96EA-408B-A29F-07F8490762BF}" presName="rootText3" presStyleLbl="asst1" presStyleIdx="0" presStyleCnt="1">
        <dgm:presLayoutVars>
          <dgm:chPref val="3"/>
        </dgm:presLayoutVars>
      </dgm:prSet>
      <dgm:spPr/>
    </dgm:pt>
    <dgm:pt modelId="{35781F78-096B-4654-BD3E-BA609D2E33BA}" type="pres">
      <dgm:prSet presAssocID="{3733F4C1-96EA-408B-A29F-07F8490762BF}" presName="rootConnector3" presStyleLbl="asst1" presStyleIdx="0" presStyleCnt="1"/>
      <dgm:spPr/>
    </dgm:pt>
    <dgm:pt modelId="{C4FF00E0-718C-4ADB-A737-2C8B484F18F1}" type="pres">
      <dgm:prSet presAssocID="{3733F4C1-96EA-408B-A29F-07F8490762BF}" presName="hierChild6" presStyleCnt="0"/>
      <dgm:spPr/>
    </dgm:pt>
    <dgm:pt modelId="{8C6BBAAB-D987-4C4C-9596-8648D955808F}" type="pres">
      <dgm:prSet presAssocID="{3733F4C1-96EA-408B-A29F-07F8490762BF}" presName="hierChild7" presStyleCnt="0"/>
      <dgm:spPr/>
    </dgm:pt>
  </dgm:ptLst>
  <dgm:cxnLst>
    <dgm:cxn modelId="{4D013900-EA5C-4696-96B9-ACDFE0D3A4E2}" srcId="{08AACC45-18E4-4E7D-A209-6064862348AA}" destId="{E9440DC9-5D47-41E7-B14B-81439B987CDB}" srcOrd="0" destOrd="0" parTransId="{EED3F9F4-347D-4385-9FE6-5DB8E0E91E50}" sibTransId="{0846AF3F-ECE8-41E3-B4A0-E24A99870374}"/>
    <dgm:cxn modelId="{63FC0516-F3DF-4821-91B5-538BEB851C94}" type="presOf" srcId="{8A71ED41-5CBF-4141-88EC-C47FB8860A70}" destId="{4C03CCBF-72B7-4A6D-B7E3-A4706F2946D2}" srcOrd="0" destOrd="0" presId="urn:microsoft.com/office/officeart/2005/8/layout/orgChart1"/>
    <dgm:cxn modelId="{DF7E832E-778A-40CE-B153-B02F0C3B048E}" type="presOf" srcId="{08AACC45-18E4-4E7D-A209-6064862348AA}" destId="{652CEB05-275A-4673-B058-10EF27A2D305}" srcOrd="1" destOrd="0" presId="urn:microsoft.com/office/officeart/2005/8/layout/orgChart1"/>
    <dgm:cxn modelId="{51088E30-2699-4F2E-A1F6-8690FAF842BE}" type="presOf" srcId="{672F9C7A-51D1-4BFB-B356-55309F0B49D1}" destId="{6BF56CAB-7341-44DC-AEEA-720FA110AE03}" srcOrd="0" destOrd="0" presId="urn:microsoft.com/office/officeart/2005/8/layout/orgChart1"/>
    <dgm:cxn modelId="{D99A9031-4E6A-43B0-934B-28765A1A557E}" type="presOf" srcId="{63F549A2-DD78-490B-A000-AABF3AE000B8}" destId="{C2C125A1-FE79-4470-A7C0-8F97F3DAB97A}" srcOrd="1" destOrd="0" presId="urn:microsoft.com/office/officeart/2005/8/layout/orgChart1"/>
    <dgm:cxn modelId="{92CF6C46-0DEC-45AB-9DE1-783CA8197D9F}" srcId="{08AACC45-18E4-4E7D-A209-6064862348AA}" destId="{672F9C7A-51D1-4BFB-B356-55309F0B49D1}" srcOrd="1" destOrd="0" parTransId="{8A71ED41-5CBF-4141-88EC-C47FB8860A70}" sibTransId="{034AEE09-582C-419A-9ADE-245F3CF4BF90}"/>
    <dgm:cxn modelId="{5D688C6C-710E-4F35-AEDA-10514D71AD58}" type="presOf" srcId="{3733F4C1-96EA-408B-A29F-07F8490762BF}" destId="{75C1C9C9-C0CC-4D5C-8F1E-7B50AA2134AA}" srcOrd="0" destOrd="0" presId="urn:microsoft.com/office/officeart/2005/8/layout/orgChart1"/>
    <dgm:cxn modelId="{048B004D-34A4-4CD9-AB85-C20AE6F1F571}" type="presOf" srcId="{EED3F9F4-347D-4385-9FE6-5DB8E0E91E50}" destId="{8496E966-2F56-444D-9D21-11600DBB916B}" srcOrd="0" destOrd="0" presId="urn:microsoft.com/office/officeart/2005/8/layout/orgChart1"/>
    <dgm:cxn modelId="{59BDF350-56B7-41AA-9FF5-3D50DD6E43EC}" type="presOf" srcId="{63F549A2-DD78-490B-A000-AABF3AE000B8}" destId="{A19A9689-C141-4584-9361-5441BD3D1AAB}" srcOrd="0" destOrd="0" presId="urn:microsoft.com/office/officeart/2005/8/layout/orgChart1"/>
    <dgm:cxn modelId="{EC24EF71-64EF-4CF8-93D3-939E2B67C595}" type="presOf" srcId="{368A0B6B-C679-49ED-B78F-8C559A3AE009}" destId="{3BCD5E20-6B8A-409E-AD8B-FDF52D0851D2}" srcOrd="0" destOrd="0" presId="urn:microsoft.com/office/officeart/2005/8/layout/orgChart1"/>
    <dgm:cxn modelId="{FB335053-2739-4173-8B18-3B8F13ECD61B}" type="presOf" srcId="{40195F5E-B87B-47F5-ACD6-D0C3F49F8CDA}" destId="{14AB495E-E967-4CCB-8D1E-ECA60E1D8E85}" srcOrd="0" destOrd="0" presId="urn:microsoft.com/office/officeart/2005/8/layout/orgChart1"/>
    <dgm:cxn modelId="{DCAE1F5A-C520-4488-88C2-E858F9C7A1DE}" srcId="{FA9C2F41-D1C2-4A51-87E4-23D80C5D80FB}" destId="{08AACC45-18E4-4E7D-A209-6064862348AA}" srcOrd="1" destOrd="0" parTransId="{565CA765-5919-4B85-812A-DB684A8F3F01}" sibTransId="{E074890C-B83C-4500-9979-E929FCDE4870}"/>
    <dgm:cxn modelId="{3E599C7A-9865-4F09-A77A-69D4EB6D997F}" srcId="{08AACC45-18E4-4E7D-A209-6064862348AA}" destId="{D02237B5-F29B-48F5-A087-B39F9A66826F}" srcOrd="2" destOrd="0" parTransId="{368A0B6B-C679-49ED-B78F-8C559A3AE009}" sibTransId="{F49580D9-79A5-4F21-A93D-8B17528471EA}"/>
    <dgm:cxn modelId="{7CFB577C-4B14-4CF8-ADE8-EABF82EEEED6}" type="presOf" srcId="{3733F4C1-96EA-408B-A29F-07F8490762BF}" destId="{35781F78-096B-4654-BD3E-BA609D2E33BA}" srcOrd="1" destOrd="0" presId="urn:microsoft.com/office/officeart/2005/8/layout/orgChart1"/>
    <dgm:cxn modelId="{3612D07F-6896-42A4-9228-6E1E7EA96EA5}" srcId="{FA9C2F41-D1C2-4A51-87E4-23D80C5D80FB}" destId="{3733F4C1-96EA-408B-A29F-07F8490762BF}" srcOrd="0" destOrd="0" parTransId="{5CA889B2-0DB4-4D60-82B0-5FB8A2D809A1}" sibTransId="{C31E08EE-ED83-4AE7-9A4F-4A65C0B386AD}"/>
    <dgm:cxn modelId="{C4228483-67EE-4982-BED3-D577682298D2}" type="presOf" srcId="{D02237B5-F29B-48F5-A087-B39F9A66826F}" destId="{F87EA9D7-E75D-4B3E-AC0E-A3AA9FB18D55}" srcOrd="1" destOrd="0" presId="urn:microsoft.com/office/officeart/2005/8/layout/orgChart1"/>
    <dgm:cxn modelId="{CF3DE98B-52A7-424F-A494-FA1ECEC3DFF4}" type="presOf" srcId="{5CA889B2-0DB4-4D60-82B0-5FB8A2D809A1}" destId="{8CD4FA52-6039-42C5-B2A4-D72CF750CBBC}" srcOrd="0" destOrd="0" presId="urn:microsoft.com/office/officeart/2005/8/layout/orgChart1"/>
    <dgm:cxn modelId="{6B6DD18C-B481-4C42-819B-63AEDA430250}" type="presOf" srcId="{E9440DC9-5D47-41E7-B14B-81439B987CDB}" destId="{2197159D-954D-48E2-A613-41848002E8D1}" srcOrd="1" destOrd="0" presId="urn:microsoft.com/office/officeart/2005/8/layout/orgChart1"/>
    <dgm:cxn modelId="{7AB96491-C489-4E19-B6EB-64ECCADF690F}" type="presOf" srcId="{565CA765-5919-4B85-812A-DB684A8F3F01}" destId="{B4D94BEA-0B93-4F34-A10C-6447D7604B1A}" srcOrd="0" destOrd="0" presId="urn:microsoft.com/office/officeart/2005/8/layout/orgChart1"/>
    <dgm:cxn modelId="{6215FA93-9F7A-4381-8D70-151AC2BB12FA}" type="presOf" srcId="{E4AD9A54-9A5B-4A0A-96EF-9CCA4D8F624A}" destId="{1D416DC1-665B-4F68-BA30-C67FD9791106}" srcOrd="0" destOrd="0" presId="urn:microsoft.com/office/officeart/2005/8/layout/orgChart1"/>
    <dgm:cxn modelId="{571EFE97-7A43-4D47-937E-EECA66CA91E5}" type="presOf" srcId="{E9440DC9-5D47-41E7-B14B-81439B987CDB}" destId="{4960FE9C-C4E0-4E22-984A-8B2C67CA6246}" srcOrd="0" destOrd="0" presId="urn:microsoft.com/office/officeart/2005/8/layout/orgChart1"/>
    <dgm:cxn modelId="{A584F6BD-B677-4FDF-809B-AF4BFEDE8177}" type="presOf" srcId="{FA9C2F41-D1C2-4A51-87E4-23D80C5D80FB}" destId="{DDBBF09B-4D3B-4650-8578-3EA6D5C5DFA5}" srcOrd="1" destOrd="0" presId="urn:microsoft.com/office/officeart/2005/8/layout/orgChart1"/>
    <dgm:cxn modelId="{113AF8CF-DCFA-4E85-97EA-8296D1C9F48E}" srcId="{40195F5E-B87B-47F5-ACD6-D0C3F49F8CDA}" destId="{FA9C2F41-D1C2-4A51-87E4-23D80C5D80FB}" srcOrd="0" destOrd="0" parTransId="{9734103F-DF71-48AD-94BC-5631CEC08580}" sibTransId="{B0F32603-5D0E-4312-BBEA-18A88158EC0A}"/>
    <dgm:cxn modelId="{C0211ED9-A596-457A-BCEF-67532A8EDF10}" type="presOf" srcId="{FA9C2F41-D1C2-4A51-87E4-23D80C5D80FB}" destId="{44169D73-BD6E-41C2-A0CE-040FB456F62F}" srcOrd="0" destOrd="0" presId="urn:microsoft.com/office/officeart/2005/8/layout/orgChart1"/>
    <dgm:cxn modelId="{5CBD1ADC-D2BB-434B-8140-EF7D42915407}" type="presOf" srcId="{08AACC45-18E4-4E7D-A209-6064862348AA}" destId="{A8F5EC79-C981-4BAA-88C2-D84DAB5FD7B9}" srcOrd="0" destOrd="0" presId="urn:microsoft.com/office/officeart/2005/8/layout/orgChart1"/>
    <dgm:cxn modelId="{B0E6C6E4-54D8-41B6-8783-DCE85CEE0B7A}" type="presOf" srcId="{D02237B5-F29B-48F5-A087-B39F9A66826F}" destId="{D9CD6A29-E667-4DE2-81CC-6531BAA0E34A}" srcOrd="0" destOrd="0" presId="urn:microsoft.com/office/officeart/2005/8/layout/orgChart1"/>
    <dgm:cxn modelId="{6A5A00F2-3A54-44FF-8AE1-4533B9D58C45}" type="presOf" srcId="{672F9C7A-51D1-4BFB-B356-55309F0B49D1}" destId="{5C1D8B64-ACA0-41B8-B781-F101F45A0C5A}" srcOrd="1" destOrd="0" presId="urn:microsoft.com/office/officeart/2005/8/layout/orgChart1"/>
    <dgm:cxn modelId="{BCEA05F6-5C44-4BC5-8FAE-13E5919193CA}" srcId="{FA9C2F41-D1C2-4A51-87E4-23D80C5D80FB}" destId="{63F549A2-DD78-490B-A000-AABF3AE000B8}" srcOrd="2" destOrd="0" parTransId="{E4AD9A54-9A5B-4A0A-96EF-9CCA4D8F624A}" sibTransId="{C57623CB-B9F5-42C4-83DD-A97BA258183E}"/>
    <dgm:cxn modelId="{B0BD60C1-AC59-4A08-A195-DA2144EE05A0}" type="presParOf" srcId="{14AB495E-E967-4CCB-8D1E-ECA60E1D8E85}" destId="{C933D87A-5728-417D-A794-0B5C3477E3A9}" srcOrd="0" destOrd="0" presId="urn:microsoft.com/office/officeart/2005/8/layout/orgChart1"/>
    <dgm:cxn modelId="{8F90133B-23EE-4C50-8E66-04801466AEC4}" type="presParOf" srcId="{C933D87A-5728-417D-A794-0B5C3477E3A9}" destId="{BE9DABD2-EFAB-4701-A375-17E76D7629E5}" srcOrd="0" destOrd="0" presId="urn:microsoft.com/office/officeart/2005/8/layout/orgChart1"/>
    <dgm:cxn modelId="{84DA49BF-9308-4C0F-A774-1C312A7933F2}" type="presParOf" srcId="{BE9DABD2-EFAB-4701-A375-17E76D7629E5}" destId="{44169D73-BD6E-41C2-A0CE-040FB456F62F}" srcOrd="0" destOrd="0" presId="urn:microsoft.com/office/officeart/2005/8/layout/orgChart1"/>
    <dgm:cxn modelId="{2BB8881E-6C23-4A62-8317-793DEB6C0A75}" type="presParOf" srcId="{BE9DABD2-EFAB-4701-A375-17E76D7629E5}" destId="{DDBBF09B-4D3B-4650-8578-3EA6D5C5DFA5}" srcOrd="1" destOrd="0" presId="urn:microsoft.com/office/officeart/2005/8/layout/orgChart1"/>
    <dgm:cxn modelId="{20C10169-8136-4E8F-ADEF-D187551639C7}" type="presParOf" srcId="{C933D87A-5728-417D-A794-0B5C3477E3A9}" destId="{1712C5C5-EAEF-493F-BAE2-4F1933256004}" srcOrd="1" destOrd="0" presId="urn:microsoft.com/office/officeart/2005/8/layout/orgChart1"/>
    <dgm:cxn modelId="{4A667B08-4E9D-45A5-A56C-91B6DFCC5CEB}" type="presParOf" srcId="{1712C5C5-EAEF-493F-BAE2-4F1933256004}" destId="{B4D94BEA-0B93-4F34-A10C-6447D7604B1A}" srcOrd="0" destOrd="0" presId="urn:microsoft.com/office/officeart/2005/8/layout/orgChart1"/>
    <dgm:cxn modelId="{A3C9D5D4-189E-4480-9412-A14B3125FE10}" type="presParOf" srcId="{1712C5C5-EAEF-493F-BAE2-4F1933256004}" destId="{6F754E1D-3BB9-4835-8A29-79F436491034}" srcOrd="1" destOrd="0" presId="urn:microsoft.com/office/officeart/2005/8/layout/orgChart1"/>
    <dgm:cxn modelId="{2D86F756-BE78-4B11-9507-A11CE3F33B8D}" type="presParOf" srcId="{6F754E1D-3BB9-4835-8A29-79F436491034}" destId="{C38EE742-5F8F-4B05-8F6D-9F33D6FD6FEC}" srcOrd="0" destOrd="0" presId="urn:microsoft.com/office/officeart/2005/8/layout/orgChart1"/>
    <dgm:cxn modelId="{6F51975E-64DF-40CC-A173-FFC711CB35FC}" type="presParOf" srcId="{C38EE742-5F8F-4B05-8F6D-9F33D6FD6FEC}" destId="{A8F5EC79-C981-4BAA-88C2-D84DAB5FD7B9}" srcOrd="0" destOrd="0" presId="urn:microsoft.com/office/officeart/2005/8/layout/orgChart1"/>
    <dgm:cxn modelId="{3384FF4C-0CE6-494B-950E-346D0458E1D8}" type="presParOf" srcId="{C38EE742-5F8F-4B05-8F6D-9F33D6FD6FEC}" destId="{652CEB05-275A-4673-B058-10EF27A2D305}" srcOrd="1" destOrd="0" presId="urn:microsoft.com/office/officeart/2005/8/layout/orgChart1"/>
    <dgm:cxn modelId="{C1B22BBA-2EB1-43F6-8B00-F53D72B3CD95}" type="presParOf" srcId="{6F754E1D-3BB9-4835-8A29-79F436491034}" destId="{962C2F1B-4F27-4ED2-9B1B-DC4A92B9FC38}" srcOrd="1" destOrd="0" presId="urn:microsoft.com/office/officeart/2005/8/layout/orgChart1"/>
    <dgm:cxn modelId="{25AF5D6C-8870-495A-8493-D28C42E6D666}" type="presParOf" srcId="{962C2F1B-4F27-4ED2-9B1B-DC4A92B9FC38}" destId="{8496E966-2F56-444D-9D21-11600DBB916B}" srcOrd="0" destOrd="0" presId="urn:microsoft.com/office/officeart/2005/8/layout/orgChart1"/>
    <dgm:cxn modelId="{CD5F716D-DB44-4F3D-9E16-EB77D01BE67B}" type="presParOf" srcId="{962C2F1B-4F27-4ED2-9B1B-DC4A92B9FC38}" destId="{1658C1CD-DF85-430D-86C4-0492869AE42E}" srcOrd="1" destOrd="0" presId="urn:microsoft.com/office/officeart/2005/8/layout/orgChart1"/>
    <dgm:cxn modelId="{2D549C48-511B-45BC-9084-BD03BEC17072}" type="presParOf" srcId="{1658C1CD-DF85-430D-86C4-0492869AE42E}" destId="{A7EE78B2-F253-4D8E-A56F-368264BA005E}" srcOrd="0" destOrd="0" presId="urn:microsoft.com/office/officeart/2005/8/layout/orgChart1"/>
    <dgm:cxn modelId="{0F1B4D6A-EBB3-4FEF-85CF-C7A4397CE58F}" type="presParOf" srcId="{A7EE78B2-F253-4D8E-A56F-368264BA005E}" destId="{4960FE9C-C4E0-4E22-984A-8B2C67CA6246}" srcOrd="0" destOrd="0" presId="urn:microsoft.com/office/officeart/2005/8/layout/orgChart1"/>
    <dgm:cxn modelId="{E732D761-D805-4539-B725-D57A986D5BAB}" type="presParOf" srcId="{A7EE78B2-F253-4D8E-A56F-368264BA005E}" destId="{2197159D-954D-48E2-A613-41848002E8D1}" srcOrd="1" destOrd="0" presId="urn:microsoft.com/office/officeart/2005/8/layout/orgChart1"/>
    <dgm:cxn modelId="{B287C7F3-5F59-4499-AC67-2C51A1A4346B}" type="presParOf" srcId="{1658C1CD-DF85-430D-86C4-0492869AE42E}" destId="{9F9F0C0D-6728-47DE-8B1A-E6B8EBFD786D}" srcOrd="1" destOrd="0" presId="urn:microsoft.com/office/officeart/2005/8/layout/orgChart1"/>
    <dgm:cxn modelId="{DF267463-D95D-41BB-B192-1D240AE07552}" type="presParOf" srcId="{1658C1CD-DF85-430D-86C4-0492869AE42E}" destId="{AD7F4F50-FAAA-40FF-A8E1-BFD122D6A2F0}" srcOrd="2" destOrd="0" presId="urn:microsoft.com/office/officeart/2005/8/layout/orgChart1"/>
    <dgm:cxn modelId="{1BCFEF1F-3903-49E6-9958-9E58A0E70377}" type="presParOf" srcId="{962C2F1B-4F27-4ED2-9B1B-DC4A92B9FC38}" destId="{4C03CCBF-72B7-4A6D-B7E3-A4706F2946D2}" srcOrd="2" destOrd="0" presId="urn:microsoft.com/office/officeart/2005/8/layout/orgChart1"/>
    <dgm:cxn modelId="{EEB29B08-F70C-4B1F-8F50-14297277C3D1}" type="presParOf" srcId="{962C2F1B-4F27-4ED2-9B1B-DC4A92B9FC38}" destId="{A4726275-10FE-4605-A6F3-A34C2DDEBECF}" srcOrd="3" destOrd="0" presId="urn:microsoft.com/office/officeart/2005/8/layout/orgChart1"/>
    <dgm:cxn modelId="{3672239C-7A57-47F5-93EA-C48E7F4AF840}" type="presParOf" srcId="{A4726275-10FE-4605-A6F3-A34C2DDEBECF}" destId="{0CDEE347-AB8C-4E42-AE47-B97549BEDF8F}" srcOrd="0" destOrd="0" presId="urn:microsoft.com/office/officeart/2005/8/layout/orgChart1"/>
    <dgm:cxn modelId="{2524419E-3D61-4386-908C-CAA1F27C21F2}" type="presParOf" srcId="{0CDEE347-AB8C-4E42-AE47-B97549BEDF8F}" destId="{6BF56CAB-7341-44DC-AEEA-720FA110AE03}" srcOrd="0" destOrd="0" presId="urn:microsoft.com/office/officeart/2005/8/layout/orgChart1"/>
    <dgm:cxn modelId="{26264507-E5DC-4C26-A52A-17096790A98A}" type="presParOf" srcId="{0CDEE347-AB8C-4E42-AE47-B97549BEDF8F}" destId="{5C1D8B64-ACA0-41B8-B781-F101F45A0C5A}" srcOrd="1" destOrd="0" presId="urn:microsoft.com/office/officeart/2005/8/layout/orgChart1"/>
    <dgm:cxn modelId="{9BC09FC4-BCD0-4EA6-876D-F19E8F11C764}" type="presParOf" srcId="{A4726275-10FE-4605-A6F3-A34C2DDEBECF}" destId="{3AB87163-5411-4610-AE86-5A48EF582AB0}" srcOrd="1" destOrd="0" presId="urn:microsoft.com/office/officeart/2005/8/layout/orgChart1"/>
    <dgm:cxn modelId="{551256DD-A749-4421-A398-2AE76EA928BE}" type="presParOf" srcId="{A4726275-10FE-4605-A6F3-A34C2DDEBECF}" destId="{9883A92A-BEF0-4675-A9C9-8856839921ED}" srcOrd="2" destOrd="0" presId="urn:microsoft.com/office/officeart/2005/8/layout/orgChart1"/>
    <dgm:cxn modelId="{894359AE-578C-422F-92FA-9B3B4AEC8B2E}" type="presParOf" srcId="{962C2F1B-4F27-4ED2-9B1B-DC4A92B9FC38}" destId="{3BCD5E20-6B8A-409E-AD8B-FDF52D0851D2}" srcOrd="4" destOrd="0" presId="urn:microsoft.com/office/officeart/2005/8/layout/orgChart1"/>
    <dgm:cxn modelId="{FDF43514-FC92-4966-9629-BED98AAABAB9}" type="presParOf" srcId="{962C2F1B-4F27-4ED2-9B1B-DC4A92B9FC38}" destId="{5E68892E-FBDB-40D4-B5BB-13D1C5D23581}" srcOrd="5" destOrd="0" presId="urn:microsoft.com/office/officeart/2005/8/layout/orgChart1"/>
    <dgm:cxn modelId="{3A89DDAF-F509-4C61-9F05-4E5DACC9947D}" type="presParOf" srcId="{5E68892E-FBDB-40D4-B5BB-13D1C5D23581}" destId="{7A5FE521-04E2-4562-A1D4-5D7D0F4F2745}" srcOrd="0" destOrd="0" presId="urn:microsoft.com/office/officeart/2005/8/layout/orgChart1"/>
    <dgm:cxn modelId="{D862AC7A-49F0-499E-9F93-31649D81F4F2}" type="presParOf" srcId="{7A5FE521-04E2-4562-A1D4-5D7D0F4F2745}" destId="{D9CD6A29-E667-4DE2-81CC-6531BAA0E34A}" srcOrd="0" destOrd="0" presId="urn:microsoft.com/office/officeart/2005/8/layout/orgChart1"/>
    <dgm:cxn modelId="{A405952D-67FB-425D-A17E-1A0186BD1A40}" type="presParOf" srcId="{7A5FE521-04E2-4562-A1D4-5D7D0F4F2745}" destId="{F87EA9D7-E75D-4B3E-AC0E-A3AA9FB18D55}" srcOrd="1" destOrd="0" presId="urn:microsoft.com/office/officeart/2005/8/layout/orgChart1"/>
    <dgm:cxn modelId="{B1592DAC-7E93-475F-B688-0830E9D84DE7}" type="presParOf" srcId="{5E68892E-FBDB-40D4-B5BB-13D1C5D23581}" destId="{FC2634F8-4718-4C72-9452-081A64B46379}" srcOrd="1" destOrd="0" presId="urn:microsoft.com/office/officeart/2005/8/layout/orgChart1"/>
    <dgm:cxn modelId="{25EF1937-B4BD-4EA4-84CC-324AC708B890}" type="presParOf" srcId="{5E68892E-FBDB-40D4-B5BB-13D1C5D23581}" destId="{B359EB67-EA5A-45D8-97AA-AEA174C79F45}" srcOrd="2" destOrd="0" presId="urn:microsoft.com/office/officeart/2005/8/layout/orgChart1"/>
    <dgm:cxn modelId="{22D91F23-4536-4E01-A367-E82026CF45D5}" type="presParOf" srcId="{6F754E1D-3BB9-4835-8A29-79F436491034}" destId="{FB874B7C-72A7-43C4-BD98-03E6F8C22A03}" srcOrd="2" destOrd="0" presId="urn:microsoft.com/office/officeart/2005/8/layout/orgChart1"/>
    <dgm:cxn modelId="{98D61F51-1357-4306-8E30-C8543D8A07DA}" type="presParOf" srcId="{1712C5C5-EAEF-493F-BAE2-4F1933256004}" destId="{1D416DC1-665B-4F68-BA30-C67FD9791106}" srcOrd="2" destOrd="0" presId="urn:microsoft.com/office/officeart/2005/8/layout/orgChart1"/>
    <dgm:cxn modelId="{79EAD449-E6BB-4C66-B956-5ED1447F5A51}" type="presParOf" srcId="{1712C5C5-EAEF-493F-BAE2-4F1933256004}" destId="{DD2CBB4C-CB1B-46AB-A154-BB1B8AFBBB52}" srcOrd="3" destOrd="0" presId="urn:microsoft.com/office/officeart/2005/8/layout/orgChart1"/>
    <dgm:cxn modelId="{7C2DC79C-373E-4A96-81D8-B8E821F7386F}" type="presParOf" srcId="{DD2CBB4C-CB1B-46AB-A154-BB1B8AFBBB52}" destId="{0D503AFE-EE79-49A3-ACDF-15103C273B2B}" srcOrd="0" destOrd="0" presId="urn:microsoft.com/office/officeart/2005/8/layout/orgChart1"/>
    <dgm:cxn modelId="{1A3A2E49-7FE1-4636-92D3-3FC25FA6B8C8}" type="presParOf" srcId="{0D503AFE-EE79-49A3-ACDF-15103C273B2B}" destId="{A19A9689-C141-4584-9361-5441BD3D1AAB}" srcOrd="0" destOrd="0" presId="urn:microsoft.com/office/officeart/2005/8/layout/orgChart1"/>
    <dgm:cxn modelId="{6BAB2FB8-E4A0-4254-BA5B-1F09934835CF}" type="presParOf" srcId="{0D503AFE-EE79-49A3-ACDF-15103C273B2B}" destId="{C2C125A1-FE79-4470-A7C0-8F97F3DAB97A}" srcOrd="1" destOrd="0" presId="urn:microsoft.com/office/officeart/2005/8/layout/orgChart1"/>
    <dgm:cxn modelId="{A56D92D1-D6F1-4EC4-97F7-707787DC0267}" type="presParOf" srcId="{DD2CBB4C-CB1B-46AB-A154-BB1B8AFBBB52}" destId="{B8E0156F-CC0F-4E24-BC41-8AC3DFAC56A7}" srcOrd="1" destOrd="0" presId="urn:microsoft.com/office/officeart/2005/8/layout/orgChart1"/>
    <dgm:cxn modelId="{66E563E5-0C94-4275-83D2-E20F9849FD32}" type="presParOf" srcId="{DD2CBB4C-CB1B-46AB-A154-BB1B8AFBBB52}" destId="{5179B504-5DA1-426F-B4B4-BFC2547DEDFF}" srcOrd="2" destOrd="0" presId="urn:microsoft.com/office/officeart/2005/8/layout/orgChart1"/>
    <dgm:cxn modelId="{E18AF4C0-4892-4C74-ABE3-9098D21B0BD3}" type="presParOf" srcId="{C933D87A-5728-417D-A794-0B5C3477E3A9}" destId="{704AA112-2F90-4ADA-BD54-1924B87726F2}" srcOrd="2" destOrd="0" presId="urn:microsoft.com/office/officeart/2005/8/layout/orgChart1"/>
    <dgm:cxn modelId="{97CA1C34-8F58-4256-BD57-B2B837094009}" type="presParOf" srcId="{704AA112-2F90-4ADA-BD54-1924B87726F2}" destId="{8CD4FA52-6039-42C5-B2A4-D72CF750CBBC}" srcOrd="0" destOrd="0" presId="urn:microsoft.com/office/officeart/2005/8/layout/orgChart1"/>
    <dgm:cxn modelId="{FEA85082-5045-4255-92B9-4DCA7EA1E497}" type="presParOf" srcId="{704AA112-2F90-4ADA-BD54-1924B87726F2}" destId="{9030C1E5-1BA7-4040-907E-1C215D732632}" srcOrd="1" destOrd="0" presId="urn:microsoft.com/office/officeart/2005/8/layout/orgChart1"/>
    <dgm:cxn modelId="{378A0817-72F6-47C2-AF26-B49F53DB9AF3}" type="presParOf" srcId="{9030C1E5-1BA7-4040-907E-1C215D732632}" destId="{763BD6D1-47E7-400F-987C-4FF2C40B51A6}" srcOrd="0" destOrd="0" presId="urn:microsoft.com/office/officeart/2005/8/layout/orgChart1"/>
    <dgm:cxn modelId="{593F544A-7878-47F5-846D-B77224E5E3CF}" type="presParOf" srcId="{763BD6D1-47E7-400F-987C-4FF2C40B51A6}" destId="{75C1C9C9-C0CC-4D5C-8F1E-7B50AA2134AA}" srcOrd="0" destOrd="0" presId="urn:microsoft.com/office/officeart/2005/8/layout/orgChart1"/>
    <dgm:cxn modelId="{24F80863-D9DA-4E0D-A2A5-AA86D4481CFF}" type="presParOf" srcId="{763BD6D1-47E7-400F-987C-4FF2C40B51A6}" destId="{35781F78-096B-4654-BD3E-BA609D2E33BA}" srcOrd="1" destOrd="0" presId="urn:microsoft.com/office/officeart/2005/8/layout/orgChart1"/>
    <dgm:cxn modelId="{CCA441F3-50ED-44A2-B63A-20C34464CD62}" type="presParOf" srcId="{9030C1E5-1BA7-4040-907E-1C215D732632}" destId="{C4FF00E0-718C-4ADB-A737-2C8B484F18F1}" srcOrd="1" destOrd="0" presId="urn:microsoft.com/office/officeart/2005/8/layout/orgChart1"/>
    <dgm:cxn modelId="{9EEB0A87-23BF-4A2E-BFD2-0986E8B31D32}" type="presParOf" srcId="{9030C1E5-1BA7-4040-907E-1C215D732632}" destId="{8C6BBAAB-D987-4C4C-9596-8648D955808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4FA52-6039-42C5-B2A4-D72CF750CBBC}">
      <dsp:nvSpPr>
        <dsp:cNvPr id="0" name=""/>
        <dsp:cNvSpPr/>
      </dsp:nvSpPr>
      <dsp:spPr>
        <a:xfrm>
          <a:off x="4359854" y="468035"/>
          <a:ext cx="97845" cy="428656"/>
        </a:xfrm>
        <a:custGeom>
          <a:avLst/>
          <a:gdLst/>
          <a:ahLst/>
          <a:cxnLst/>
          <a:rect l="0" t="0" r="0" b="0"/>
          <a:pathLst>
            <a:path>
              <a:moveTo>
                <a:pt x="97845" y="0"/>
              </a:moveTo>
              <a:lnTo>
                <a:pt x="97845" y="428656"/>
              </a:lnTo>
              <a:lnTo>
                <a:pt x="0" y="4286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16DC1-665B-4F68-BA30-C67FD9791106}">
      <dsp:nvSpPr>
        <dsp:cNvPr id="0" name=""/>
        <dsp:cNvSpPr/>
      </dsp:nvSpPr>
      <dsp:spPr>
        <a:xfrm>
          <a:off x="4457700" y="468035"/>
          <a:ext cx="563776" cy="857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467"/>
              </a:lnTo>
              <a:lnTo>
                <a:pt x="563776" y="759467"/>
              </a:lnTo>
              <a:lnTo>
                <a:pt x="563776" y="8573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D5E20-6B8A-409E-AD8B-FDF52D0851D2}">
      <dsp:nvSpPr>
        <dsp:cNvPr id="0" name=""/>
        <dsp:cNvSpPr/>
      </dsp:nvSpPr>
      <dsp:spPr>
        <a:xfrm>
          <a:off x="3521178" y="1791279"/>
          <a:ext cx="139779" cy="1751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1900"/>
              </a:lnTo>
              <a:lnTo>
                <a:pt x="139779" y="175190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3CCBF-72B7-4A6D-B7E3-A4706F2946D2}">
      <dsp:nvSpPr>
        <dsp:cNvPr id="0" name=""/>
        <dsp:cNvSpPr/>
      </dsp:nvSpPr>
      <dsp:spPr>
        <a:xfrm>
          <a:off x="3521178" y="1791279"/>
          <a:ext cx="139779" cy="109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278"/>
              </a:lnTo>
              <a:lnTo>
                <a:pt x="139779" y="109027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6E966-2F56-444D-9D21-11600DBB916B}">
      <dsp:nvSpPr>
        <dsp:cNvPr id="0" name=""/>
        <dsp:cNvSpPr/>
      </dsp:nvSpPr>
      <dsp:spPr>
        <a:xfrm>
          <a:off x="3521178" y="1791279"/>
          <a:ext cx="139779" cy="42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656"/>
              </a:lnTo>
              <a:lnTo>
                <a:pt x="139779" y="42865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94BEA-0B93-4F34-A10C-6447D7604B1A}">
      <dsp:nvSpPr>
        <dsp:cNvPr id="0" name=""/>
        <dsp:cNvSpPr/>
      </dsp:nvSpPr>
      <dsp:spPr>
        <a:xfrm>
          <a:off x="3893923" y="468035"/>
          <a:ext cx="563776" cy="857312"/>
        </a:xfrm>
        <a:custGeom>
          <a:avLst/>
          <a:gdLst/>
          <a:ahLst/>
          <a:cxnLst/>
          <a:rect l="0" t="0" r="0" b="0"/>
          <a:pathLst>
            <a:path>
              <a:moveTo>
                <a:pt x="563776" y="0"/>
              </a:moveTo>
              <a:lnTo>
                <a:pt x="563776" y="759467"/>
              </a:lnTo>
              <a:lnTo>
                <a:pt x="0" y="759467"/>
              </a:lnTo>
              <a:lnTo>
                <a:pt x="0" y="8573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69D73-BD6E-41C2-A0CE-040FB456F62F}">
      <dsp:nvSpPr>
        <dsp:cNvPr id="0" name=""/>
        <dsp:cNvSpPr/>
      </dsp:nvSpPr>
      <dsp:spPr>
        <a:xfrm>
          <a:off x="3991769" y="2105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Join</a:t>
          </a:r>
        </a:p>
      </dsp:txBody>
      <dsp:txXfrm>
        <a:off x="3991769" y="2105"/>
        <a:ext cx="931861" cy="465930"/>
      </dsp:txXfrm>
    </dsp:sp>
    <dsp:sp modelId="{A8F5EC79-C981-4BAA-88C2-D84DAB5FD7B9}">
      <dsp:nvSpPr>
        <dsp:cNvPr id="0" name=""/>
        <dsp:cNvSpPr/>
      </dsp:nvSpPr>
      <dsp:spPr>
        <a:xfrm>
          <a:off x="3427992" y="1325348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Outer</a:t>
          </a:r>
        </a:p>
      </dsp:txBody>
      <dsp:txXfrm>
        <a:off x="3427992" y="1325348"/>
        <a:ext cx="931861" cy="465930"/>
      </dsp:txXfrm>
    </dsp:sp>
    <dsp:sp modelId="{4960FE9C-C4E0-4E22-984A-8B2C67CA6246}">
      <dsp:nvSpPr>
        <dsp:cNvPr id="0" name=""/>
        <dsp:cNvSpPr/>
      </dsp:nvSpPr>
      <dsp:spPr>
        <a:xfrm>
          <a:off x="3660958" y="1986970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Left</a:t>
          </a:r>
        </a:p>
      </dsp:txBody>
      <dsp:txXfrm>
        <a:off x="3660958" y="1986970"/>
        <a:ext cx="931861" cy="465930"/>
      </dsp:txXfrm>
    </dsp:sp>
    <dsp:sp modelId="{6BF56CAB-7341-44DC-AEEA-720FA110AE03}">
      <dsp:nvSpPr>
        <dsp:cNvPr id="0" name=""/>
        <dsp:cNvSpPr/>
      </dsp:nvSpPr>
      <dsp:spPr>
        <a:xfrm>
          <a:off x="3660958" y="2648592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Right</a:t>
          </a:r>
        </a:p>
      </dsp:txBody>
      <dsp:txXfrm>
        <a:off x="3660958" y="2648592"/>
        <a:ext cx="931861" cy="465930"/>
      </dsp:txXfrm>
    </dsp:sp>
    <dsp:sp modelId="{D9CD6A29-E667-4DE2-81CC-6531BAA0E34A}">
      <dsp:nvSpPr>
        <dsp:cNvPr id="0" name=""/>
        <dsp:cNvSpPr/>
      </dsp:nvSpPr>
      <dsp:spPr>
        <a:xfrm>
          <a:off x="3660958" y="3310214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Full</a:t>
          </a:r>
        </a:p>
      </dsp:txBody>
      <dsp:txXfrm>
        <a:off x="3660958" y="3310214"/>
        <a:ext cx="931861" cy="465930"/>
      </dsp:txXfrm>
    </dsp:sp>
    <dsp:sp modelId="{A19A9689-C141-4584-9361-5441BD3D1AAB}">
      <dsp:nvSpPr>
        <dsp:cNvPr id="0" name=""/>
        <dsp:cNvSpPr/>
      </dsp:nvSpPr>
      <dsp:spPr>
        <a:xfrm>
          <a:off x="4555545" y="1325348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Cross</a:t>
          </a:r>
        </a:p>
      </dsp:txBody>
      <dsp:txXfrm>
        <a:off x="4555545" y="1325348"/>
        <a:ext cx="931861" cy="465930"/>
      </dsp:txXfrm>
    </dsp:sp>
    <dsp:sp modelId="{75C1C9C9-C0CC-4D5C-8F1E-7B50AA2134AA}">
      <dsp:nvSpPr>
        <dsp:cNvPr id="0" name=""/>
        <dsp:cNvSpPr/>
      </dsp:nvSpPr>
      <dsp:spPr>
        <a:xfrm>
          <a:off x="3427992" y="663726"/>
          <a:ext cx="931861" cy="465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Inner</a:t>
          </a:r>
        </a:p>
      </dsp:txBody>
      <dsp:txXfrm>
        <a:off x="3427992" y="663726"/>
        <a:ext cx="931861" cy="46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Queries Work Together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Data is frequently analyzed in layers, with each layer of analysis using or building on the previous layer. </a:t>
            </a:r>
          </a:p>
          <a:p>
            <a:r>
              <a:rPr lang="en-US" dirty="0"/>
              <a:t>You may not know it, but you already build layers all the time. For instance, when you build a pivot table using the results of a Power Query output, you’re layering your analysis. </a:t>
            </a:r>
          </a:p>
          <a:p>
            <a:r>
              <a:rPr lang="en-US" dirty="0"/>
              <a:t>When you build a query based on a table created by a SQL Server view, you’re also creating a layered analysis.</a:t>
            </a:r>
          </a:p>
          <a:p>
            <a:r>
              <a:rPr lang="en-US" dirty="0"/>
              <a:t>You would probably love to be able to analyze a single data source and call it a day. But that’s not how data analysis works. You often find the need to build queries on top of other queries to get the results you’re looking for. </a:t>
            </a:r>
          </a:p>
          <a:p>
            <a:r>
              <a:rPr lang="en-US" dirty="0"/>
              <a:t>In this module, You will learn a few ways you can advance your data analysis by making your queries work together.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Reusing Query Steps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149-151)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099EA-A748-B957-8ACB-7C7AEE56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Understanding the Append Feature</a:t>
            </a:r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151-154)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099EA-A748-B957-8ACB-7C7AEE56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the needed base queries</a:t>
            </a:r>
          </a:p>
          <a:p>
            <a:r>
              <a:rPr lang="en-US" dirty="0"/>
              <a:t>Appending the data</a:t>
            </a:r>
          </a:p>
          <a:p>
            <a:r>
              <a:rPr lang="en-US" dirty="0"/>
              <a:t>Beware of Mismatched Column Labels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Understanding the Merge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Power Query joins</a:t>
            </a:r>
          </a:p>
          <a:p>
            <a:r>
              <a:rPr lang="en-US" dirty="0"/>
              <a:t>Merging queries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154-157)</a:t>
            </a:r>
          </a:p>
        </p:txBody>
      </p:sp>
    </p:spTree>
    <p:extLst>
      <p:ext uri="{BB962C8B-B14F-4D97-AF65-F5344CB8AC3E}">
        <p14:creationId xmlns:p14="http://schemas.microsoft.com/office/powerpoint/2010/main" val="254323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B2DF-7E1F-A58B-47DE-0396C5EF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D77EEF-3F78-119C-3C1A-D6AFDFBC3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442532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914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Understanding Fuzzy Match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</a:t>
            </a:r>
            <a:r>
              <a:rPr lang="en-MY"/>
              <a:t>Page 158-159</a:t>
            </a:r>
            <a:r>
              <a:rPr lang="en-MY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59731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596</TotalTime>
  <Words>220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Making Queries Work Together</vt:lpstr>
      <vt:lpstr>Introduction</vt:lpstr>
      <vt:lpstr>Reusing Query Steps</vt:lpstr>
      <vt:lpstr>Understanding the Append Feature</vt:lpstr>
      <vt:lpstr>Understanding the Merge Feature</vt:lpstr>
      <vt:lpstr>Join Types</vt:lpstr>
      <vt:lpstr>Understanding Fuzzy Match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79</cp:revision>
  <dcterms:created xsi:type="dcterms:W3CDTF">2016-07-25T18:28:04Z</dcterms:created>
  <dcterms:modified xsi:type="dcterms:W3CDTF">2023-02-24T03:22:06Z</dcterms:modified>
</cp:coreProperties>
</file>